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88163" cy="100187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050F-BACD-47D2-9554-C04AAFA20B6B}" type="datetimeFigureOut">
              <a:rPr lang="sk-SK" smtClean="0"/>
              <a:t>8.9.2022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6A5B-99F2-4761-8C17-C8C53E637D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462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050F-BACD-47D2-9554-C04AAFA20B6B}" type="datetimeFigureOut">
              <a:rPr lang="sk-SK" smtClean="0"/>
              <a:t>8.9.2022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6A5B-99F2-4761-8C17-C8C53E637D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501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050F-BACD-47D2-9554-C04AAFA20B6B}" type="datetimeFigureOut">
              <a:rPr lang="sk-SK" smtClean="0"/>
              <a:t>8.9.2022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6A5B-99F2-4761-8C17-C8C53E637D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5040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050F-BACD-47D2-9554-C04AAFA20B6B}" type="datetimeFigureOut">
              <a:rPr lang="sk-SK" smtClean="0"/>
              <a:t>8.9.2022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6A5B-99F2-4761-8C17-C8C53E637D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752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050F-BACD-47D2-9554-C04AAFA20B6B}" type="datetimeFigureOut">
              <a:rPr lang="sk-SK" smtClean="0"/>
              <a:t>8.9.2022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6A5B-99F2-4761-8C17-C8C53E637D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130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050F-BACD-47D2-9554-C04AAFA20B6B}" type="datetimeFigureOut">
              <a:rPr lang="sk-SK" smtClean="0"/>
              <a:t>8.9.2022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6A5B-99F2-4761-8C17-C8C53E637D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373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050F-BACD-47D2-9554-C04AAFA20B6B}" type="datetimeFigureOut">
              <a:rPr lang="sk-SK" smtClean="0"/>
              <a:t>8.9.2022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6A5B-99F2-4761-8C17-C8C53E637D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102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050F-BACD-47D2-9554-C04AAFA20B6B}" type="datetimeFigureOut">
              <a:rPr lang="sk-SK" smtClean="0"/>
              <a:t>8.9.2022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6A5B-99F2-4761-8C17-C8C53E637D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999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050F-BACD-47D2-9554-C04AAFA20B6B}" type="datetimeFigureOut">
              <a:rPr lang="sk-SK" smtClean="0"/>
              <a:t>8.9.2022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6A5B-99F2-4761-8C17-C8C53E637D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375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050F-BACD-47D2-9554-C04AAFA20B6B}" type="datetimeFigureOut">
              <a:rPr lang="sk-SK" smtClean="0"/>
              <a:t>8.9.2022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6A5B-99F2-4761-8C17-C8C53E637D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217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050F-BACD-47D2-9554-C04AAFA20B6B}" type="datetimeFigureOut">
              <a:rPr lang="sk-SK" smtClean="0"/>
              <a:t>8.9.2022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6A5B-99F2-4761-8C17-C8C53E637D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167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3050F-BACD-47D2-9554-C04AAFA20B6B}" type="datetimeFigureOut">
              <a:rPr lang="sk-SK" smtClean="0"/>
              <a:t>8.9.2022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06A5B-99F2-4761-8C17-C8C53E637D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158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04" y="4509120"/>
            <a:ext cx="8229600" cy="293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0828" y="-531441"/>
            <a:ext cx="8229600" cy="293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ĺžnik 2"/>
          <p:cNvSpPr/>
          <p:nvPr/>
        </p:nvSpPr>
        <p:spPr>
          <a:xfrm>
            <a:off x="-3231" y="1700808"/>
            <a:ext cx="54726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b="1" dirty="0">
                <a:latin typeface="Gabriola" pitchFamily="82" charset="0"/>
              </a:rPr>
              <a:t>Starosta obce Otrhánky v spolupráci </a:t>
            </a:r>
          </a:p>
          <a:p>
            <a:pPr algn="ctr"/>
            <a:r>
              <a:rPr lang="sk-SK" sz="2400" b="1" dirty="0">
                <a:latin typeface="Gabriola" pitchFamily="82" charset="0"/>
              </a:rPr>
              <a:t>s obecným zastupiteľstvom </a:t>
            </a:r>
            <a:endParaRPr lang="sk-SK" sz="2400" b="1" dirty="0" smtClean="0">
              <a:latin typeface="Gabriola" pitchFamily="82" charset="0"/>
            </a:endParaRPr>
          </a:p>
          <a:p>
            <a:pPr algn="ctr"/>
            <a:r>
              <a:rPr lang="sk-SK" sz="2400" b="1" dirty="0" smtClean="0">
                <a:latin typeface="Gabriola" pitchFamily="82" charset="0"/>
              </a:rPr>
              <a:t>Vás </a:t>
            </a:r>
            <a:r>
              <a:rPr lang="sk-SK" sz="2400" b="1" dirty="0">
                <a:latin typeface="Gabriola" pitchFamily="82" charset="0"/>
              </a:rPr>
              <a:t>srdečne pozývajú </a:t>
            </a:r>
          </a:p>
          <a:p>
            <a:pPr algn="ctr"/>
            <a:r>
              <a:rPr lang="sk-SK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na hodové hudobné popoludnie, </a:t>
            </a:r>
            <a:endParaRPr lang="sk-SK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pPr algn="ctr"/>
            <a:r>
              <a:rPr lang="sk-SK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dňa 11. septembra 2022(v </a:t>
            </a:r>
            <a:r>
              <a:rPr lang="sk-S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nedeľu),  </a:t>
            </a:r>
            <a:r>
              <a:rPr lang="sk-SK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o </a:t>
            </a:r>
            <a:r>
              <a:rPr lang="sk-S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15.00 hodine </a:t>
            </a:r>
            <a:endParaRPr lang="sk-SK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pPr algn="ctr"/>
            <a:r>
              <a:rPr lang="sk-SK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do areálu Obecného </a:t>
            </a:r>
            <a:r>
              <a:rPr lang="sk-S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úradu v Otrhánkach</a:t>
            </a:r>
            <a:r>
              <a:rPr lang="sk-SK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.</a:t>
            </a:r>
          </a:p>
          <a:p>
            <a:pPr algn="ctr"/>
            <a:r>
              <a:rPr lang="sk-SK" sz="2400" b="1" dirty="0" smtClean="0">
                <a:latin typeface="Gabriola" pitchFamily="82" charset="0"/>
              </a:rPr>
              <a:t>O </a:t>
            </a:r>
            <a:r>
              <a:rPr lang="sk-SK" sz="2400" b="1" dirty="0">
                <a:latin typeface="Gabriola" pitchFamily="82" charset="0"/>
              </a:rPr>
              <a:t>občerstvenie </a:t>
            </a:r>
            <a:r>
              <a:rPr lang="sk-SK" sz="2400" b="1" dirty="0" smtClean="0">
                <a:latin typeface="Gabriola" pitchFamily="82" charset="0"/>
              </a:rPr>
              <a:t>a hodovú zábavu  </a:t>
            </a:r>
            <a:r>
              <a:rPr lang="sk-SK" sz="2400" b="1" dirty="0">
                <a:latin typeface="Gabriola" pitchFamily="82" charset="0"/>
              </a:rPr>
              <a:t>bude postarané</a:t>
            </a:r>
            <a:r>
              <a:rPr lang="sk-SK" sz="2400" b="1" dirty="0" smtClean="0">
                <a:latin typeface="Gabriola" pitchFamily="82" charset="0"/>
              </a:rPr>
              <a:t>.</a:t>
            </a:r>
          </a:p>
          <a:p>
            <a:pPr algn="ctr"/>
            <a:r>
              <a:rPr lang="sk-SK" sz="2400" b="1" dirty="0" smtClean="0">
                <a:latin typeface="Gabriola" pitchFamily="82" charset="0"/>
              </a:rPr>
              <a:t> Všetci ste </a:t>
            </a:r>
            <a:r>
              <a:rPr lang="sk-SK" sz="2400" b="1" dirty="0">
                <a:latin typeface="Gabriola" pitchFamily="82" charset="0"/>
              </a:rPr>
              <a:t>srdečne vítaní</a:t>
            </a:r>
            <a:r>
              <a:rPr lang="sk-SK" sz="2400" b="1" dirty="0" smtClean="0">
                <a:latin typeface="Gabriola" pitchFamily="82" charset="0"/>
              </a:rPr>
              <a:t>!</a:t>
            </a:r>
          </a:p>
          <a:p>
            <a:pPr algn="ctr"/>
            <a:endParaRPr lang="sk-SK" sz="2400" b="1" dirty="0">
              <a:latin typeface="Gabriola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68709"/>
            <a:ext cx="314784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4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47</Words>
  <Application>Microsoft Office PowerPoint</Application>
  <PresentationFormat>Prezentácia na obrazovke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5" baseType="lpstr">
      <vt:lpstr>Arial</vt:lpstr>
      <vt:lpstr>Calibri</vt:lpstr>
      <vt:lpstr>Gabriola</vt:lpstr>
      <vt:lpstr>Motív Office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Admin</dc:creator>
  <cp:lastModifiedBy>HAŠPICOVÁ Gabriela</cp:lastModifiedBy>
  <cp:revision>12</cp:revision>
  <cp:lastPrinted>2019-09-02T12:44:42Z</cp:lastPrinted>
  <dcterms:created xsi:type="dcterms:W3CDTF">2019-08-28T17:52:55Z</dcterms:created>
  <dcterms:modified xsi:type="dcterms:W3CDTF">2022-09-08T08:42:58Z</dcterms:modified>
</cp:coreProperties>
</file>