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6858000" cy="9144000" type="screen4x3"/>
  <p:notesSz cx="6888163" cy="10018713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CC"/>
    <a:srgbClr val="3399FF"/>
    <a:srgbClr val="00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2202" y="192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514350" y="2840569"/>
            <a:ext cx="5829300" cy="1960033"/>
          </a:xfrm>
        </p:spPr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k-SK" smtClean="0"/>
              <a:t>Upravte štýl predlohy podnadpisov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848AB-F418-424C-B179-C9FE755FA588}" type="datetimeFigureOut">
              <a:rPr lang="sk-SK" smtClean="0"/>
              <a:t>27.11.2018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613D56-9524-45FC-AB4B-01B2CA8E29E1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743691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848AB-F418-424C-B179-C9FE755FA588}" type="datetimeFigureOut">
              <a:rPr lang="sk-SK" smtClean="0"/>
              <a:t>27.11.2018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613D56-9524-45FC-AB4B-01B2CA8E29E1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515836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541735" y="3875620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848AB-F418-424C-B179-C9FE755FA588}" type="datetimeFigureOut">
              <a:rPr lang="sk-SK" smtClean="0"/>
              <a:t>27.11.2018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613D56-9524-45FC-AB4B-01B2CA8E29E1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2890434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257176" y="2844801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2628901" y="2844801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848AB-F418-424C-B179-C9FE755FA588}" type="datetimeFigureOut">
              <a:rPr lang="sk-SK" smtClean="0"/>
              <a:t>27.11.2018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613D56-9524-45FC-AB4B-01B2CA8E29E1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7061511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342901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342901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symbol textu 4"/>
          <p:cNvSpPr>
            <a:spLocks noGrp="1"/>
          </p:cNvSpPr>
          <p:nvPr>
            <p:ph type="body" sz="quarter" idx="3"/>
          </p:nvPr>
        </p:nvSpPr>
        <p:spPr>
          <a:xfrm>
            <a:off x="3483770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6" name="Zástupný symbol obsahu 5"/>
          <p:cNvSpPr>
            <a:spLocks noGrp="1"/>
          </p:cNvSpPr>
          <p:nvPr>
            <p:ph sz="quarter" idx="4"/>
          </p:nvPr>
        </p:nvSpPr>
        <p:spPr>
          <a:xfrm>
            <a:off x="3483770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7" name="Zástupný symbol dátum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848AB-F418-424C-B179-C9FE755FA588}" type="datetimeFigureOut">
              <a:rPr lang="sk-SK" smtClean="0"/>
              <a:t>27.11.2018</a:t>
            </a:fld>
            <a:endParaRPr lang="sk-SK"/>
          </a:p>
        </p:txBody>
      </p:sp>
      <p:sp>
        <p:nvSpPr>
          <p:cNvPr id="8" name="Zástupný symbol päty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Zástupný symbol čísla snímky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613D56-9524-45FC-AB4B-01B2CA8E29E1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6933208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dátum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848AB-F418-424C-B179-C9FE755FA588}" type="datetimeFigureOut">
              <a:rPr lang="sk-SK" smtClean="0"/>
              <a:t>27.11.2018</a:t>
            </a:fld>
            <a:endParaRPr lang="sk-SK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613D56-9524-45FC-AB4B-01B2CA8E29E1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2314138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dátum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848AB-F418-424C-B179-C9FE755FA588}" type="datetimeFigureOut">
              <a:rPr lang="sk-SK" smtClean="0"/>
              <a:t>27.11.2018</a:t>
            </a:fld>
            <a:endParaRPr lang="sk-SK"/>
          </a:p>
        </p:txBody>
      </p:sp>
      <p:sp>
        <p:nvSpPr>
          <p:cNvPr id="3" name="Zástupný symbol päty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613D56-9524-45FC-AB4B-01B2CA8E29E1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1231597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42901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2681288" y="364069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342901" y="1913469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848AB-F418-424C-B179-C9FE755FA588}" type="datetimeFigureOut">
              <a:rPr lang="sk-SK" smtClean="0"/>
              <a:t>27.11.2018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613D56-9524-45FC-AB4B-01B2CA8E29E1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2129447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344216" y="6400801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obrázka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k-SK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1344216" y="7156452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848AB-F418-424C-B179-C9FE755FA588}" type="datetimeFigureOut">
              <a:rPr lang="sk-SK" smtClean="0"/>
              <a:t>27.11.2018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613D56-9524-45FC-AB4B-01B2CA8E29E1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8835346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848AB-F418-424C-B179-C9FE755FA588}" type="datetimeFigureOut">
              <a:rPr lang="sk-SK" smtClean="0"/>
              <a:t>27.11.2018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613D56-9524-45FC-AB4B-01B2CA8E29E1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5132270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>
          <a:xfrm>
            <a:off x="257176" y="488951"/>
            <a:ext cx="3357563" cy="10401300"/>
          </a:xfrm>
        </p:spPr>
        <p:txBody>
          <a:bodyPr vert="eaVert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848AB-F418-424C-B179-C9FE755FA588}" type="datetimeFigureOut">
              <a:rPr lang="sk-SK" smtClean="0"/>
              <a:t>27.11.2018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613D56-9524-45FC-AB4B-01B2CA8E29E1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2056897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nadpisu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342900" y="2133602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2"/>
          </p:nvPr>
        </p:nvSpPr>
        <p:spPr>
          <a:xfrm>
            <a:off x="342900" y="8475136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6848AB-F418-424C-B179-C9FE755FA588}" type="datetimeFigureOut">
              <a:rPr lang="sk-SK" smtClean="0"/>
              <a:t>27.11.2018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3"/>
          </p:nvPr>
        </p:nvSpPr>
        <p:spPr>
          <a:xfrm>
            <a:off x="2343150" y="8475136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4"/>
          </p:nvPr>
        </p:nvSpPr>
        <p:spPr>
          <a:xfrm>
            <a:off x="4914900" y="8475136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613D56-9524-45FC-AB4B-01B2CA8E29E1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6321502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32656" y="0"/>
            <a:ext cx="6172200" cy="1524000"/>
          </a:xfrm>
        </p:spPr>
        <p:txBody>
          <a:bodyPr>
            <a:noAutofit/>
          </a:bodyPr>
          <a:lstStyle/>
          <a:p>
            <a:r>
              <a:rPr lang="sk-SK" sz="9600" dirty="0" smtClean="0">
                <a:solidFill>
                  <a:srgbClr val="FF0000"/>
                </a:solidFill>
                <a:latin typeface="Snap ITC" pitchFamily="82" charset="0"/>
              </a:rPr>
              <a:t>Mikuláš </a:t>
            </a:r>
            <a:endParaRPr lang="sk-SK" sz="9600" dirty="0">
              <a:solidFill>
                <a:srgbClr val="FF0000"/>
              </a:solidFill>
              <a:latin typeface="Snap ITC" pitchFamily="82" charset="0"/>
            </a:endParaRPr>
          </a:p>
        </p:txBody>
      </p:sp>
      <p:sp>
        <p:nvSpPr>
          <p:cNvPr id="6" name="Zástupný symbol obsahu 5"/>
          <p:cNvSpPr>
            <a:spLocks noGrp="1"/>
          </p:cNvSpPr>
          <p:nvPr>
            <p:ph idx="1"/>
          </p:nvPr>
        </p:nvSpPr>
        <p:spPr>
          <a:xfrm>
            <a:off x="116632" y="1331640"/>
            <a:ext cx="6624736" cy="662055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sk-SK" sz="2400" dirty="0" smtClean="0"/>
              <a:t>Starosta obce Otrhánky srdečne pozýva všetky deti na </a:t>
            </a:r>
            <a:r>
              <a:rPr lang="sk-SK" sz="2400" b="1" dirty="0" smtClean="0">
                <a:solidFill>
                  <a:srgbClr val="FF0000"/>
                </a:solidFill>
                <a:latin typeface="Lucida Calligraphy" pitchFamily="66" charset="0"/>
              </a:rPr>
              <a:t>MIKULÁŠA,</a:t>
            </a:r>
            <a:r>
              <a:rPr lang="sk-SK" sz="2800" b="1" dirty="0" smtClean="0">
                <a:solidFill>
                  <a:srgbClr val="FF0000"/>
                </a:solidFill>
                <a:latin typeface="Lucida Calligraphy" pitchFamily="66" charset="0"/>
              </a:rPr>
              <a:t> </a:t>
            </a:r>
          </a:p>
          <a:p>
            <a:pPr marL="0" indent="0" algn="ctr">
              <a:buNone/>
            </a:pPr>
            <a:r>
              <a:rPr lang="sk-SK" sz="2400" b="1" dirty="0" smtClean="0">
                <a:solidFill>
                  <a:srgbClr val="FF0000"/>
                </a:solidFill>
              </a:rPr>
              <a:t>dňa 8. decembra 2018 (</a:t>
            </a:r>
            <a:r>
              <a:rPr lang="sk-SK" sz="1800" b="1" dirty="0" smtClean="0">
                <a:solidFill>
                  <a:srgbClr val="FF0000"/>
                </a:solidFill>
              </a:rPr>
              <a:t>v sobotu</a:t>
            </a:r>
            <a:r>
              <a:rPr lang="sk-SK" sz="2400" b="1" dirty="0" smtClean="0">
                <a:solidFill>
                  <a:srgbClr val="FF0000"/>
                </a:solidFill>
              </a:rPr>
              <a:t>) o 17.00 </a:t>
            </a:r>
            <a:r>
              <a:rPr lang="sk-SK" sz="2400" b="1" dirty="0">
                <a:solidFill>
                  <a:srgbClr val="FF0000"/>
                </a:solidFill>
              </a:rPr>
              <a:t>hod</a:t>
            </a:r>
            <a:r>
              <a:rPr lang="sk-SK" sz="2400" b="1" smtClean="0">
                <a:solidFill>
                  <a:srgbClr val="FF0000"/>
                </a:solidFill>
              </a:rPr>
              <a:t>., </a:t>
            </a:r>
            <a:endParaRPr lang="sk-SK" sz="2400" b="1" smtClean="0">
              <a:solidFill>
                <a:srgbClr val="FF0000"/>
              </a:solidFill>
            </a:endParaRPr>
          </a:p>
          <a:p>
            <a:pPr marL="0" indent="0" algn="ctr">
              <a:buNone/>
            </a:pPr>
            <a:r>
              <a:rPr lang="sk-SK" sz="2400" b="1" smtClean="0">
                <a:solidFill>
                  <a:srgbClr val="FF0000"/>
                </a:solidFill>
              </a:rPr>
              <a:t>do </a:t>
            </a:r>
            <a:r>
              <a:rPr lang="sk-SK" sz="2400" b="1" dirty="0">
                <a:solidFill>
                  <a:srgbClr val="FF0000"/>
                </a:solidFill>
              </a:rPr>
              <a:t>kultúrneho domu </a:t>
            </a:r>
            <a:r>
              <a:rPr lang="sk-SK" sz="2400" b="1" dirty="0" smtClean="0">
                <a:solidFill>
                  <a:srgbClr val="FF0000"/>
                </a:solidFill>
              </a:rPr>
              <a:t>v Otrhánkach.</a:t>
            </a:r>
            <a:r>
              <a:rPr lang="sk-SK" sz="2400" dirty="0" smtClean="0">
                <a:solidFill>
                  <a:srgbClr val="FF0000"/>
                </a:solidFill>
              </a:rPr>
              <a:t> </a:t>
            </a:r>
          </a:p>
          <a:p>
            <a:pPr marL="0" indent="0" algn="ctr">
              <a:buNone/>
            </a:pPr>
            <a:r>
              <a:rPr lang="sk-SK" sz="2400" dirty="0" smtClean="0"/>
              <a:t>Pre deti je okrem balíčkov a občerstvenia pripravená aj rozprávka </a:t>
            </a:r>
            <a:r>
              <a:rPr lang="sk-SK" sz="2400" dirty="0" smtClean="0">
                <a:solidFill>
                  <a:srgbClr val="0066CC"/>
                </a:solidFill>
                <a:latin typeface="Lucida Calligraphy" pitchFamily="66" charset="0"/>
              </a:rPr>
              <a:t>MRÁZIK,</a:t>
            </a:r>
            <a:r>
              <a:rPr lang="sk-SK" sz="2400" dirty="0" smtClean="0"/>
              <a:t> </a:t>
            </a:r>
          </a:p>
          <a:p>
            <a:pPr marL="0" indent="0" algn="ctr">
              <a:buNone/>
            </a:pPr>
            <a:r>
              <a:rPr lang="sk-SK" sz="2400" dirty="0" smtClean="0"/>
              <a:t>od mamičiek z našej obce. </a:t>
            </a:r>
          </a:p>
          <a:p>
            <a:pPr marL="0" indent="0" algn="ctr">
              <a:buNone/>
            </a:pPr>
            <a:r>
              <a:rPr lang="sk-SK" sz="2400" dirty="0" smtClean="0">
                <a:solidFill>
                  <a:srgbClr val="FF0000"/>
                </a:solidFill>
              </a:rPr>
              <a:t>                                                  Srdečne Vás pozývame!</a:t>
            </a:r>
            <a:endParaRPr lang="sk-SK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4550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227</TotalTime>
  <Words>53</Words>
  <Application>Microsoft Office PowerPoint</Application>
  <PresentationFormat>Prezentácia na obrazovke (4:3)</PresentationFormat>
  <Paragraphs>7</Paragraphs>
  <Slides>1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4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1</vt:i4>
      </vt:variant>
    </vt:vector>
  </HeadingPairs>
  <TitlesOfParts>
    <vt:vector size="6" baseType="lpstr">
      <vt:lpstr>Arial</vt:lpstr>
      <vt:lpstr>Calibri</vt:lpstr>
      <vt:lpstr>Lucida Calligraphy</vt:lpstr>
      <vt:lpstr>Snap ITC</vt:lpstr>
      <vt:lpstr>Motív Office</vt:lpstr>
      <vt:lpstr>Mikuláš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Mikuláš</dc:title>
  <dc:creator>Admin</dc:creator>
  <cp:lastModifiedBy>HAŠPICOVÁ Gabriela</cp:lastModifiedBy>
  <cp:revision>14</cp:revision>
  <cp:lastPrinted>2018-11-27T15:16:26Z</cp:lastPrinted>
  <dcterms:created xsi:type="dcterms:W3CDTF">2018-07-12T09:04:02Z</dcterms:created>
  <dcterms:modified xsi:type="dcterms:W3CDTF">2018-11-27T15:17:37Z</dcterms:modified>
</cp:coreProperties>
</file>